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6" r:id="rId2"/>
    <p:sldId id="297" r:id="rId3"/>
    <p:sldId id="257" r:id="rId4"/>
    <p:sldId id="283" r:id="rId5"/>
    <p:sldId id="284" r:id="rId6"/>
    <p:sldId id="274" r:id="rId7"/>
    <p:sldId id="285" r:id="rId8"/>
    <p:sldId id="275" r:id="rId9"/>
    <p:sldId id="286" r:id="rId10"/>
    <p:sldId id="276" r:id="rId11"/>
    <p:sldId id="287" r:id="rId12"/>
    <p:sldId id="277" r:id="rId13"/>
    <p:sldId id="288" r:id="rId14"/>
    <p:sldId id="278" r:id="rId15"/>
    <p:sldId id="289" r:id="rId16"/>
    <p:sldId id="279" r:id="rId17"/>
    <p:sldId id="290" r:id="rId18"/>
    <p:sldId id="280" r:id="rId19"/>
    <p:sldId id="291" r:id="rId20"/>
    <p:sldId id="281" r:id="rId21"/>
    <p:sldId id="292" r:id="rId22"/>
    <p:sldId id="282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2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728E1-F20B-724A-8E22-AE38FF2F26B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67194-CE01-6B45-8433-671305ABF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7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8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77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78" y="1198178"/>
            <a:ext cx="10991822" cy="44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EB37-E950-1347-892E-046C096B743C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3BE29-DDA3-BB4A-A11C-4C6723C9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4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tiff"/><Relationship Id="rId11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9.tiff"/><Relationship Id="rId5" Type="http://schemas.openxmlformats.org/officeDocument/2006/relationships/image" Target="../media/image23.tiff"/><Relationship Id="rId6" Type="http://schemas.openxmlformats.org/officeDocument/2006/relationships/image" Target="../media/image31.tiff"/><Relationship Id="rId7" Type="http://schemas.openxmlformats.org/officeDocument/2006/relationships/image" Target="../media/image51.tiff"/><Relationship Id="rId8" Type="http://schemas.openxmlformats.org/officeDocument/2006/relationships/image" Target="../media/image72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04" y="0"/>
            <a:ext cx="10163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1990 – 1992: Marketing Manager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34689" b="1"/>
          <a:stretch/>
        </p:blipFill>
        <p:spPr>
          <a:xfrm>
            <a:off x="576290" y="2767514"/>
            <a:ext cx="10991822" cy="290891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23" y="223592"/>
            <a:ext cx="3752193" cy="28475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0103" y="2400311"/>
            <a:ext cx="4800597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199" y="2390889"/>
            <a:ext cx="159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Circle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1990 – 1992: Metrics, Maintenance, Testing</a:t>
            </a:r>
            <a:r>
              <a:rPr lang="is-IS" sz="4000" dirty="0" smtClean="0"/>
              <a:t>…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3142"/>
            <a:ext cx="2020138" cy="2757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243143"/>
            <a:ext cx="2020138" cy="2757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243143"/>
            <a:ext cx="2020138" cy="2757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2243142"/>
            <a:ext cx="2020138" cy="2757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1" y="2243143"/>
            <a:ext cx="2020138" cy="27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6" y="2466823"/>
            <a:ext cx="962183" cy="96218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1993 – 1997: SE Consultant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grayscl/>
          </a:blip>
          <a:srcRect t="43184" b="1"/>
          <a:stretch/>
        </p:blipFill>
        <p:spPr>
          <a:xfrm>
            <a:off x="590578" y="3121572"/>
            <a:ext cx="10991822" cy="25305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717" y="199697"/>
            <a:ext cx="4095530" cy="2182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766" y="1885353"/>
            <a:ext cx="2403481" cy="2045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2764491"/>
            <a:ext cx="5962650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9727" y="2748081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Digital Equipment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1993 – 1997: OO, Measurements, Quality</a:t>
            </a:r>
            <a:r>
              <a:rPr lang="is-IS" sz="4000" b="1" dirty="0" smtClean="0"/>
              <a:t>…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667"/>
            <a:ext cx="2116801" cy="2889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22" y="2286000"/>
            <a:ext cx="2260879" cy="308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22" y="2435518"/>
            <a:ext cx="2151342" cy="2936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484" y="2296929"/>
            <a:ext cx="2252873" cy="30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1997 – 2000: Project Manager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51207" b="1"/>
          <a:stretch/>
        </p:blipFill>
        <p:spPr>
          <a:xfrm>
            <a:off x="562003" y="3488888"/>
            <a:ext cx="10991822" cy="2173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352" y="145611"/>
            <a:ext cx="2307342" cy="3858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52" y="2394279"/>
            <a:ext cx="2307342" cy="15887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199" y="3121685"/>
            <a:ext cx="6677025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199" y="3105275"/>
            <a:ext cx="443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Engineering Research Center (SERC)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1997 – 1999: Certifications, Linux, Risks</a:t>
            </a:r>
            <a:r>
              <a:rPr lang="is-IS" sz="4000" b="1" dirty="0" smtClean="0"/>
              <a:t>…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0" y="1957387"/>
            <a:ext cx="2109890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70" y="1957387"/>
            <a:ext cx="210989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40" y="1957387"/>
            <a:ext cx="210989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910" y="1957387"/>
            <a:ext cx="21098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2000 – 2001: Business Manager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59231"/>
          <a:stretch/>
        </p:blipFill>
        <p:spPr>
          <a:xfrm>
            <a:off x="600089" y="3860361"/>
            <a:ext cx="10991822" cy="18158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199" y="3493158"/>
            <a:ext cx="6919913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8199" y="3476741"/>
            <a:ext cx="18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Objectives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2000 – 2001: Estimations, Requirements, Cobol</a:t>
            </a:r>
            <a:r>
              <a:rPr lang="is-IS" sz="4000" b="1" dirty="0" smtClean="0"/>
              <a:t>…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496" y="2060827"/>
            <a:ext cx="2543490" cy="34718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279" y="2100262"/>
            <a:ext cx="2543489" cy="3471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0262"/>
            <a:ext cx="2618072" cy="357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14" y="2100262"/>
            <a:ext cx="2514599" cy="34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2001 - 2004: Advisor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67491"/>
          <a:stretch/>
        </p:blipFill>
        <p:spPr>
          <a:xfrm>
            <a:off x="590578" y="4204138"/>
            <a:ext cx="10991822" cy="14479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3837593"/>
            <a:ext cx="2509838" cy="3802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3836055"/>
            <a:ext cx="7634288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2001 – 2004: Product Lines, Inspections, XP, MDD</a:t>
            </a:r>
            <a:r>
              <a:rPr lang="is-IS" b="1" dirty="0" smtClean="0"/>
              <a:t>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48" y="1970362"/>
            <a:ext cx="2109891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15" y="2012402"/>
            <a:ext cx="210989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5" y="2012406"/>
            <a:ext cx="2109891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062" y="2012405"/>
            <a:ext cx="21098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28765" y="1085841"/>
            <a:ext cx="5975621" cy="4386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Hans’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Professional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History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4248" y="1085840"/>
            <a:ext cx="6000917" cy="4386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Software </a:t>
            </a:r>
          </a:p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Engineering </a:t>
            </a:r>
          </a:p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History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4482" y="2690399"/>
            <a:ext cx="23053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This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92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2004 – 2009: Independent Consultant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75514"/>
          <a:stretch/>
        </p:blipFill>
        <p:spPr>
          <a:xfrm>
            <a:off x="600089" y="4581542"/>
            <a:ext cx="10991822" cy="10906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58" y="1436688"/>
            <a:ext cx="3154407" cy="23648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199" y="4193243"/>
            <a:ext cx="10006013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38" y="3683998"/>
            <a:ext cx="3697864" cy="13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199" y="365126"/>
            <a:ext cx="10920413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2004 – 2009: Patterns, TDD, Project Management</a:t>
            </a:r>
            <a:r>
              <a:rPr lang="is-IS" sz="4000" b="1" dirty="0" smtClean="0"/>
              <a:t>…</a:t>
            </a:r>
            <a:r>
              <a:rPr lang="en-US" sz="4000" b="1" dirty="0" smtClean="0"/>
              <a:t> 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9" y="2052068"/>
            <a:ext cx="2130042" cy="29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8" y="2052068"/>
            <a:ext cx="2166676" cy="29575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776" y="2052068"/>
            <a:ext cx="2101317" cy="28682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879" y="2052068"/>
            <a:ext cx="2281813" cy="31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2010 - : Management Consultant 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779" y="1514967"/>
            <a:ext cx="2188357" cy="1892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36" y="1514967"/>
            <a:ext cx="1707512" cy="2559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16651"/>
            <a:ext cx="1574979" cy="1574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13" y="4752667"/>
            <a:ext cx="1285874" cy="702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4579009"/>
            <a:ext cx="10720388" cy="10502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2010 - : back to the basics + new trends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07" y="3780546"/>
            <a:ext cx="1779395" cy="2428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66" y="3863580"/>
            <a:ext cx="1806662" cy="2466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45" y="1171575"/>
            <a:ext cx="1779395" cy="242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559" y="1171575"/>
            <a:ext cx="1806662" cy="24660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611" y="3743325"/>
            <a:ext cx="1806663" cy="2466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329" y="1080049"/>
            <a:ext cx="1806663" cy="2466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807" y="1171575"/>
            <a:ext cx="1806661" cy="24660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7566" y="1108781"/>
            <a:ext cx="1852665" cy="25288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582" y="3817764"/>
            <a:ext cx="1752129" cy="23916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2560" y="3817764"/>
            <a:ext cx="1756884" cy="23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713"/>
          </a:xfrm>
        </p:spPr>
        <p:txBody>
          <a:bodyPr>
            <a:normAutofit fontScale="90000"/>
          </a:bodyPr>
          <a:lstStyle/>
          <a:p>
            <a:r>
              <a:rPr lang="en-US" smtClean="0"/>
              <a:t>History repeating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78" y="1690688"/>
            <a:ext cx="6046044" cy="48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3706" t="10847"/>
          <a:stretch/>
        </p:blipFill>
        <p:spPr>
          <a:xfrm>
            <a:off x="3438269" y="4266958"/>
            <a:ext cx="1577143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851"/>
          <a:stretch/>
        </p:blipFill>
        <p:spPr>
          <a:xfrm>
            <a:off x="1461957" y="3937695"/>
            <a:ext cx="1754295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8917" t="15978" r="21993" b="31871"/>
          <a:stretch/>
        </p:blipFill>
        <p:spPr>
          <a:xfrm>
            <a:off x="2561026" y="1024225"/>
            <a:ext cx="1836000" cy="21600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5"/>
          <a:srcRect l="20985" t="5308" r="54645" b="55655"/>
          <a:stretch/>
        </p:blipFill>
        <p:spPr>
          <a:xfrm>
            <a:off x="4708008" y="600018"/>
            <a:ext cx="1776849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41064" t="48796" r="35919" b="12222"/>
          <a:stretch/>
        </p:blipFill>
        <p:spPr>
          <a:xfrm>
            <a:off x="7360673" y="4266958"/>
            <a:ext cx="1498565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61645" t="25893" r="18367" b="41662"/>
          <a:stretch/>
        </p:blipFill>
        <p:spPr>
          <a:xfrm>
            <a:off x="5266030" y="4424126"/>
            <a:ext cx="177499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43405" t="7936" r="24843" b="37677"/>
          <a:stretch/>
        </p:blipFill>
        <p:spPr>
          <a:xfrm>
            <a:off x="6795839" y="788550"/>
            <a:ext cx="1872618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52283" t="17280" r="22664" b="63645"/>
          <a:stretch/>
        </p:blipFill>
        <p:spPr>
          <a:xfrm>
            <a:off x="9178883" y="3828524"/>
            <a:ext cx="1696386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l="16854" r="39871" b="21807"/>
          <a:stretch/>
        </p:blipFill>
        <p:spPr>
          <a:xfrm>
            <a:off x="8819527" y="1119721"/>
            <a:ext cx="17360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6"/>
            <a:ext cx="11091863" cy="517743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TheSans B5Plain" charset="0"/>
                <a:ea typeface="TheSans B5Plain" charset="0"/>
                <a:cs typeface="TheSans B5Plain" charset="0"/>
              </a:rPr>
              <a:t>Hans’ Professional History: </a:t>
            </a:r>
            <a:r>
              <a:rPr lang="en-US" sz="3600" b="1" dirty="0" smtClean="0">
                <a:latin typeface="TheSans B5Plain" charset="0"/>
                <a:ea typeface="TheSans B5Plain" charset="0"/>
                <a:cs typeface="TheSans B5Plain" charset="0"/>
              </a:rPr>
              <a:t>38</a:t>
            </a:r>
            <a:r>
              <a:rPr lang="en-US" sz="3600" dirty="0" smtClean="0">
                <a:latin typeface="TheSans B5Plain" charset="0"/>
                <a:ea typeface="TheSans B5Plain" charset="0"/>
                <a:cs typeface="TheSans B5Plain" charset="0"/>
              </a:rPr>
              <a:t> years, </a:t>
            </a:r>
            <a:r>
              <a:rPr lang="en-US" sz="3600" b="1" dirty="0" smtClean="0">
                <a:latin typeface="TheSans B5Plain" charset="0"/>
                <a:ea typeface="TheSans B5Plain" charset="0"/>
                <a:cs typeface="TheSans B5Plain" charset="0"/>
              </a:rPr>
              <a:t>12</a:t>
            </a:r>
            <a:r>
              <a:rPr lang="en-US" sz="3600" dirty="0" smtClean="0">
                <a:latin typeface="TheSans B5Plain" charset="0"/>
                <a:ea typeface="TheSans B5Plain" charset="0"/>
                <a:cs typeface="TheSans B5Plain" charset="0"/>
              </a:rPr>
              <a:t> positons  </a:t>
            </a:r>
            <a:endParaRPr lang="en-US" sz="3600" dirty="0">
              <a:latin typeface="TheSans B5Plain" charset="0"/>
              <a:ea typeface="TheSans B5Plain" charset="0"/>
              <a:cs typeface="TheSans B5Pla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7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1979 – 1983: Software Development Engineer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10855"/>
          <a:stretch/>
        </p:blipFill>
        <p:spPr>
          <a:xfrm>
            <a:off x="590578" y="1681655"/>
            <a:ext cx="10991822" cy="3970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0103" y="1314452"/>
            <a:ext cx="2686047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1" y="1343020"/>
            <a:ext cx="371481" cy="37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91556"/>
            <a:ext cx="10515600" cy="6562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1979 – 1983: The “Prehistorical” Period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46" y="2236182"/>
            <a:ext cx="1949710" cy="25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1" y="2236182"/>
            <a:ext cx="200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31" y="2236182"/>
            <a:ext cx="1949607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713" y="2236182"/>
            <a:ext cx="1891181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870" y="2236182"/>
            <a:ext cx="189118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1984 – 1987: </a:t>
            </a:r>
            <a:r>
              <a:rPr lang="en-US" b="1" strike="sngStrike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 smtClean="0"/>
              <a:t>Development Engineer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18878" b="1"/>
          <a:stretch/>
        </p:blipFill>
        <p:spPr>
          <a:xfrm>
            <a:off x="600089" y="2050632"/>
            <a:ext cx="10991822" cy="3613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20" y="1498304"/>
            <a:ext cx="3283212" cy="2154607"/>
          </a:xfrm>
          <a:prstGeom prst="rect">
            <a:avLst/>
          </a:prstGeom>
        </p:spPr>
      </p:pic>
      <p:pic>
        <p:nvPicPr>
          <p:cNvPr id="9" name="Picture 8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9" y="1700216"/>
            <a:ext cx="371481" cy="37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00103" y="1671640"/>
            <a:ext cx="3600447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1984 – 1987: Software Engineering as a Discipline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96" y="1078790"/>
            <a:ext cx="1846153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362" y="1078790"/>
            <a:ext cx="1846153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228" y="1078790"/>
            <a:ext cx="184615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095" y="1078790"/>
            <a:ext cx="1846153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495" y="3953161"/>
            <a:ext cx="1846155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79" y="3953161"/>
            <a:ext cx="184615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343" y="3953161"/>
            <a:ext cx="1846155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061" y="3953161"/>
            <a:ext cx="184615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1988 – 1989: Product Manager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t="26901" b="1"/>
          <a:stretch/>
        </p:blipFill>
        <p:spPr>
          <a:xfrm>
            <a:off x="590578" y="2396359"/>
            <a:ext cx="10991822" cy="32557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0103" y="2043120"/>
            <a:ext cx="4100510" cy="367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9" y="2071696"/>
            <a:ext cx="371481" cy="37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8125" t="23889" r="13519" b="25370"/>
          <a:stretch/>
        </p:blipFill>
        <p:spPr>
          <a:xfrm>
            <a:off x="800103" y="3371850"/>
            <a:ext cx="2979209" cy="30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51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1988 – 1989: CASE Tools, 4GLs, Expert Systems</a:t>
            </a:r>
            <a:r>
              <a:rPr lang="is-IS" sz="4000" dirty="0" smtClean="0"/>
              <a:t>…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2040162"/>
            <a:ext cx="2190750" cy="2990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13" y="2040163"/>
            <a:ext cx="2190750" cy="2990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30" y="2040162"/>
            <a:ext cx="2190750" cy="2990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447" y="2040161"/>
            <a:ext cx="2192478" cy="29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198</Words>
  <Application>Microsoft Macintosh PowerPoint</Application>
  <PresentationFormat>Widescreen</PresentationFormat>
  <Paragraphs>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TheSans B5Plain</vt:lpstr>
      <vt:lpstr>Arial</vt:lpstr>
      <vt:lpstr>Office Theme</vt:lpstr>
      <vt:lpstr>PowerPoint Presentation</vt:lpstr>
      <vt:lpstr>PowerPoint Presentation</vt:lpstr>
      <vt:lpstr>Hans’ Professional History: 38 years, 12 positons  </vt:lpstr>
      <vt:lpstr>1979 – 1983: Software Development Engineer</vt:lpstr>
      <vt:lpstr>1979 – 1983: The “Prehistorical” Period</vt:lpstr>
      <vt:lpstr>1984 – 1987: Software Development Engineer</vt:lpstr>
      <vt:lpstr>PowerPoint Presentation</vt:lpstr>
      <vt:lpstr>1988 – 1989: Product Manager</vt:lpstr>
      <vt:lpstr>PowerPoint Presentation</vt:lpstr>
      <vt:lpstr>1990 – 1992: Marketing Manager</vt:lpstr>
      <vt:lpstr>PowerPoint Presentation</vt:lpstr>
      <vt:lpstr>1993 – 1997: SE Consultant</vt:lpstr>
      <vt:lpstr>PowerPoint Presentation</vt:lpstr>
      <vt:lpstr>1997 – 2000: Project Manager</vt:lpstr>
      <vt:lpstr>PowerPoint Presentation</vt:lpstr>
      <vt:lpstr>2000 – 2001: Business Manager</vt:lpstr>
      <vt:lpstr>PowerPoint Presentation</vt:lpstr>
      <vt:lpstr>2001 - 2004: Advisor</vt:lpstr>
      <vt:lpstr>PowerPoint Presentation</vt:lpstr>
      <vt:lpstr>2004 – 2009: Independent Consultant</vt:lpstr>
      <vt:lpstr>PowerPoint Presentation</vt:lpstr>
      <vt:lpstr>2010 - : Management Consultant </vt:lpstr>
      <vt:lpstr>PowerPoint Presentation</vt:lpstr>
      <vt:lpstr>History repeating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1984</dc:title>
  <dc:creator>Zeljko Obrenovic</dc:creator>
  <cp:lastModifiedBy>Zeljko Obrenovic</cp:lastModifiedBy>
  <cp:revision>30</cp:revision>
  <dcterms:created xsi:type="dcterms:W3CDTF">2017-09-25T14:33:27Z</dcterms:created>
  <dcterms:modified xsi:type="dcterms:W3CDTF">2017-09-27T10:24:24Z</dcterms:modified>
</cp:coreProperties>
</file>